
<file path=[Content_Types].xml><?xml version="1.0" encoding="utf-8"?>
<Types xmlns="http://schemas.openxmlformats.org/package/2006/content-types">
  <Default Extension="bmp" ContentType="image/bmp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34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D8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83" d="100"/>
          <a:sy n="83" d="100"/>
        </p:scale>
        <p:origin x="52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10/18/2018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5500" cy="22860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92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t>10/18/2018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350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t>10/18/2018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673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t>10/18/2018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762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600">
                <a:solidFill>
                  <a:schemeClr val="tx2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7DE6118-2437-4B30-8E3C-4D2BE6020583}" type="datetimeFigureOut">
              <a:rPr lang="en-US" smtClean="0"/>
              <a:pPr/>
              <a:t>10/18/2018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7024" cy="22860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2080"/>
            <a:ext cx="2112264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996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t>10/18/2018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050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t>10/18/2018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7514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t>10/18/2018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536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t>10/18/2018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271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34693" y="237744"/>
            <a:ext cx="8633081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16" name="Rectangle 15"/>
          <p:cNvSpPr/>
          <p:nvPr/>
        </p:nvSpPr>
        <p:spPr>
          <a:xfrm>
            <a:off x="371856" y="374904"/>
            <a:ext cx="8353044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575" y="704850"/>
            <a:ext cx="7562850" cy="51435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10/18/2018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39158" y="6214535"/>
            <a:ext cx="5184648" cy="256032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487625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1"/>
          </a:solidFill>
          <a:ln w="6350" cap="sq">
            <a:solidFill>
              <a:schemeClr val="tx1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solidFill>
            <a:schemeClr val="bg2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601076" cy="6382512"/>
          </a:xfrm>
          <a:solidFill>
            <a:srgbClr val="808080"/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87DE6118-2437-4B30-8E3C-4D2BE6020583}" type="datetimeFigureOut">
              <a:rPr lang="en-US" smtClean="0"/>
              <a:pPr/>
              <a:t>10/18/2018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211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bg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10/18/2018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48535" y="6214535"/>
            <a:ext cx="146304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9791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/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710" y="2091263"/>
            <a:ext cx="7618580" cy="2590800"/>
          </a:xfrm>
        </p:spPr>
        <p:txBody>
          <a:bodyPr>
            <a:noAutofit/>
          </a:bodyPr>
          <a:lstStyle/>
          <a:p>
            <a:r>
              <a:rPr lang="en-US" sz="5400" cap="none" dirty="0"/>
              <a:t>Attracting Bees, Butterflies, and Other Pollinators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Improving Your Garden and Outdoor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303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Plant flowers rich in pollen &amp; nectar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Pollinators love plants like lavender, aster, goldenrod, and sage</a:t>
            </a:r>
          </a:p>
        </p:txBody>
      </p:sp>
      <p:pic>
        <p:nvPicPr>
          <p:cNvPr id="3" name="butterfly">
            <a:hlinkClick r:id="" action="ppaction://media"/>
            <a:extLst>
              <a:ext uri="{FF2B5EF4-FFF2-40B4-BE49-F238E27FC236}">
                <a16:creationId xmlns:a16="http://schemas.microsoft.com/office/drawing/2014/main" id="{873367E9-7088-42C9-A649-EC5235F6895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530" end="1756.3333"/>
                  <p14:fade in="1250" out="750"/>
                  <p14:bmkLst>
                    <p14:bmk name="Bookmark 1" time="11530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54000"/>
            <a:ext cx="8969972" cy="642298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590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using harmful chemicals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type="pic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57" r="5057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US" sz="1600" dirty="0"/>
              <a:t>Aggressive fertilizers and insecticides can kill or deter pollinators</a:t>
            </a:r>
          </a:p>
        </p:txBody>
      </p:sp>
    </p:spTree>
    <p:extLst>
      <p:ext uri="{BB962C8B-B14F-4D97-AF65-F5344CB8AC3E}">
        <p14:creationId xmlns:p14="http://schemas.microsoft.com/office/powerpoint/2010/main" val="2052899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Provide food and water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type="pic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19" r="5619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A water garden, bird bath, or hummingbird feeder will provide rest and refreshment</a:t>
            </a:r>
          </a:p>
        </p:txBody>
      </p:sp>
    </p:spTree>
    <p:extLst>
      <p:ext uri="{BB962C8B-B14F-4D97-AF65-F5344CB8AC3E}">
        <p14:creationId xmlns:p14="http://schemas.microsoft.com/office/powerpoint/2010/main" val="1082932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them shelter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3" b="9107"/>
          <a:stretch/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US" sz="1600" dirty="0"/>
              <a:t>Provide a hidden hideaway to keep your pollinators happy and protected</a:t>
            </a:r>
          </a:p>
        </p:txBody>
      </p:sp>
    </p:spTree>
    <p:extLst>
      <p:ext uri="{BB962C8B-B14F-4D97-AF65-F5344CB8AC3E}">
        <p14:creationId xmlns:p14="http://schemas.microsoft.com/office/powerpoint/2010/main" val="30111776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Custom 1">
      <a:dk1>
        <a:srgbClr val="000000"/>
      </a:dk1>
      <a:lt1>
        <a:srgbClr val="FFFFFF"/>
      </a:lt1>
      <a:dk2>
        <a:srgbClr val="5D5047"/>
      </a:dk2>
      <a:lt2>
        <a:srgbClr val="D6D3CC"/>
      </a:lt2>
      <a:accent1>
        <a:srgbClr val="D73984"/>
      </a:accent1>
      <a:accent2>
        <a:srgbClr val="F3F0E1"/>
      </a:accent2>
      <a:accent3>
        <a:srgbClr val="A7B789"/>
      </a:accent3>
      <a:accent4>
        <a:srgbClr val="758551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6728D11B-929E-4324-91B0-4A4DA4CAC3D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Savon</Template>
  <TotalTime>2998</TotalTime>
  <Words>79</Words>
  <Application>Microsoft Office PowerPoint</Application>
  <PresentationFormat>Widescreen</PresentationFormat>
  <Paragraphs>10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Century Gothic</vt:lpstr>
      <vt:lpstr>Palatino Linotype</vt:lpstr>
      <vt:lpstr>Savon</vt:lpstr>
      <vt:lpstr>Attracting Bees, Butterflies, and Other Pollinators</vt:lpstr>
      <vt:lpstr>Plant flowers rich in pollen &amp; nectar</vt:lpstr>
      <vt:lpstr>Avoid using harmful chemicals</vt:lpstr>
      <vt:lpstr>Provide food and water</vt:lpstr>
      <vt:lpstr>Give them shelter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Attracting Bees, Butterflies, and other pollinators</dc:title>
  <dc:creator>Olenna Mason</dc:creator>
  <cp:lastModifiedBy>ROG SERIES</cp:lastModifiedBy>
  <cp:revision>32</cp:revision>
  <dcterms:created xsi:type="dcterms:W3CDTF">2016-02-01T16:25:50Z</dcterms:created>
  <dcterms:modified xsi:type="dcterms:W3CDTF">2018-10-19T06:44:38Z</dcterms:modified>
</cp:coreProperties>
</file>